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76" r:id="rId12"/>
    <p:sldId id="275" r:id="rId13"/>
    <p:sldId id="264" r:id="rId14"/>
    <p:sldId id="27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8" r:id="rId23"/>
    <p:sldId id="280" r:id="rId24"/>
    <p:sldId id="277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D858F-F3BB-E4DD-ABE3-D6D2DD5DE81E}" v="15" dt="2025-03-28T09:54:04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76" autoAdjust="0"/>
  </p:normalViewPr>
  <p:slideViewPr>
    <p:cSldViewPr snapToGrid="0">
      <p:cViewPr varScale="1">
        <p:scale>
          <a:sx n="42" d="100"/>
          <a:sy n="42" d="100"/>
        </p:scale>
        <p:origin x="1219" y="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dégfelhasználó" userId="S::urn:spo:anon#288fd130817c9ce7a8d076210ffc244bd9f272f23627038d9033c3c240906688::" providerId="AD" clId="Web-{696D858F-F3BB-E4DD-ABE3-D6D2DD5DE81E}"/>
    <pc:docChg chg="modSld">
      <pc:chgData name="Vendégfelhasználó" userId="S::urn:spo:anon#288fd130817c9ce7a8d076210ffc244bd9f272f23627038d9033c3c240906688::" providerId="AD" clId="Web-{696D858F-F3BB-E4DD-ABE3-D6D2DD5DE81E}" dt="2025-03-28T09:54:01.904" v="13" actId="20577"/>
      <pc:docMkLst>
        <pc:docMk/>
      </pc:docMkLst>
      <pc:sldChg chg="modSp">
        <pc:chgData name="Vendégfelhasználó" userId="S::urn:spo:anon#288fd130817c9ce7a8d076210ffc244bd9f272f23627038d9033c3c240906688::" providerId="AD" clId="Web-{696D858F-F3BB-E4DD-ABE3-D6D2DD5DE81E}" dt="2025-03-28T09:54:01.904" v="13" actId="20577"/>
        <pc:sldMkLst>
          <pc:docMk/>
          <pc:sldMk cId="0" sldId="258"/>
        </pc:sldMkLst>
        <pc:spChg chg="mod">
          <ac:chgData name="Vendégfelhasználó" userId="S::urn:spo:anon#288fd130817c9ce7a8d076210ffc244bd9f272f23627038d9033c3c240906688::" providerId="AD" clId="Web-{696D858F-F3BB-E4DD-ABE3-D6D2DD5DE81E}" dt="2025-03-28T09:54:01.904" v="13" actId="20577"/>
          <ac:spMkLst>
            <pc:docMk/>
            <pc:sldMk cId="0" sldId="258"/>
            <ac:spMk id="2" creationId="{00000000-0000-0000-0000-000000000000}"/>
          </ac:spMkLst>
        </pc:spChg>
      </pc:sldChg>
    </pc:docChg>
  </pc:docChgLst>
  <pc:docChgLst>
    <pc:chgData name="Korbel Ákos" userId="S::korbel.akos2004@tanulo.boronkay.hu::558fd871-2e24-4386-81af-e4cf627d42a7" providerId="AD" clId="Web-{945495EA-29F5-4A0E-8EA7-24428DEC5D32}"/>
    <pc:docChg chg="modSld modMainMaster">
      <pc:chgData name="Korbel Ákos" userId="S::korbel.akos2004@tanulo.boronkay.hu::558fd871-2e24-4386-81af-e4cf627d42a7" providerId="AD" clId="Web-{945495EA-29F5-4A0E-8EA7-24428DEC5D32}" dt="2025-03-02T10:15:15.054" v="3"/>
      <pc:docMkLst>
        <pc:docMk/>
      </pc:docMkLst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56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57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58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59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0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1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2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3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4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5"/>
        </pc:sldMkLst>
      </pc:sldChg>
      <pc:sldChg chg="delSp modSp modTransition">
        <pc:chgData name="Korbel Ákos" userId="S::korbel.akos2004@tanulo.boronkay.hu::558fd871-2e24-4386-81af-e4cf627d42a7" providerId="AD" clId="Web-{945495EA-29F5-4A0E-8EA7-24428DEC5D32}" dt="2025-03-02T10:15:15.054" v="3"/>
        <pc:sldMkLst>
          <pc:docMk/>
          <pc:sldMk cId="0" sldId="266"/>
        </pc:sldMkLst>
        <pc:spChg chg="del">
          <ac:chgData name="Korbel Ákos" userId="S::korbel.akos2004@tanulo.boronkay.hu::558fd871-2e24-4386-81af-e4cf627d42a7" providerId="AD" clId="Web-{945495EA-29F5-4A0E-8EA7-24428DEC5D32}" dt="2025-03-02T10:15:15.054" v="3"/>
          <ac:spMkLst>
            <pc:docMk/>
            <pc:sldMk cId="0" sldId="266"/>
            <ac:spMk id="743171591" creationId="{00000000-0000-0000-0000-000000000000}"/>
          </ac:spMkLst>
        </pc:spChg>
        <pc:spChg chg="mod">
          <ac:chgData name="Korbel Ákos" userId="S::korbel.akos2004@tanulo.boronkay.hu::558fd871-2e24-4386-81af-e4cf627d42a7" providerId="AD" clId="Web-{945495EA-29F5-4A0E-8EA7-24428DEC5D32}" dt="2025-03-02T10:14:59.162" v="2" actId="20577"/>
          <ac:spMkLst>
            <pc:docMk/>
            <pc:sldMk cId="0" sldId="266"/>
            <ac:spMk id="1556088085" creationId="{00000000-0000-0000-0000-000000000000}"/>
          </ac:spMkLst>
        </pc:spChg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7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8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69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70"/>
        </pc:sldMkLst>
      </pc:sldChg>
      <pc:sldChg chg="modTransition">
        <pc:chgData name="Korbel Ákos" userId="S::korbel.akos2004@tanulo.boronkay.hu::558fd871-2e24-4386-81af-e4cf627d42a7" providerId="AD" clId="Web-{945495EA-29F5-4A0E-8EA7-24428DEC5D32}" dt="2025-03-02T10:14:01.332" v="1"/>
        <pc:sldMkLst>
          <pc:docMk/>
          <pc:sldMk cId="0" sldId="271"/>
        </pc:sldMkLst>
      </pc:sldChg>
      <pc:sldMasterChg chg="modTransition modSldLayout">
        <pc:chgData name="Korbel Ákos" userId="S::korbel.akos2004@tanulo.boronkay.hu::558fd871-2e24-4386-81af-e4cf627d42a7" providerId="AD" clId="Web-{945495EA-29F5-4A0E-8EA7-24428DEC5D32}" dt="2025-03-02T10:14:01.332" v="1"/>
        <pc:sldMasterMkLst>
          <pc:docMk/>
          <pc:sldMasterMk cId="0" sldId="2147483648"/>
        </pc:sldMasterMkLst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0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Korbel Ákos" userId="S::korbel.akos2004@tanulo.boronkay.hu::558fd871-2e24-4386-81af-e4cf627d42a7" providerId="AD" clId="Web-{945495EA-29F5-4A0E-8EA7-24428DEC5D32}" dt="2025-03-02T10:14:01.332" v="1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45ADDC-51BD-0E5A-BBC5-C6C8B4FCBE57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849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0C684F-13EA-C689-FAAE-B9E0B10B8603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 err="1"/>
              <a:t>There</a:t>
            </a:r>
            <a:r>
              <a:rPr lang="hu-HU" dirty="0"/>
              <a:t> is a </a:t>
            </a:r>
            <a:r>
              <a:rPr lang="hu-HU" dirty="0" err="1"/>
              <a:t>posts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 </a:t>
            </a:r>
            <a:r>
              <a:rPr lang="hu-HU" dirty="0" err="1"/>
              <a:t>where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express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thoughts</a:t>
            </a:r>
            <a:endParaRPr lang="hu-HU" dirty="0"/>
          </a:p>
          <a:p>
            <a:pPr>
              <a:defRPr/>
            </a:pPr>
            <a:r>
              <a:rPr lang="hu-HU" dirty="0"/>
              <a:t>-</a:t>
            </a:r>
            <a:r>
              <a:rPr lang="hu-HU" dirty="0" err="1"/>
              <a:t>View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post in </a:t>
            </a:r>
            <a:r>
              <a:rPr lang="hu-HU" dirty="0" err="1"/>
              <a:t>detail</a:t>
            </a:r>
            <a:endParaRPr lang="hu-HU" dirty="0"/>
          </a:p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31F201-D904-E4B5-4AF3-20B6F5670E7B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 err="1"/>
              <a:t>Information</a:t>
            </a:r>
            <a:r>
              <a:rPr lang="hu-HU" dirty="0"/>
              <a:t>:</a:t>
            </a:r>
          </a:p>
          <a:p>
            <a:pPr marL="171450" indent="-171450">
              <a:buFontTx/>
              <a:buChar char="-"/>
              <a:defRPr/>
            </a:pPr>
            <a:r>
              <a:rPr lang="hu-HU" dirty="0"/>
              <a:t>Game </a:t>
            </a:r>
            <a:r>
              <a:rPr lang="hu-HU" dirty="0" err="1"/>
              <a:t>statistics</a:t>
            </a:r>
            <a:endParaRPr lang="hu-HU" dirty="0"/>
          </a:p>
          <a:p>
            <a:pPr marL="171450" indent="-171450">
              <a:buFontTx/>
              <a:buChar char="-"/>
              <a:defRPr/>
            </a:pPr>
            <a:r>
              <a:rPr lang="hu-HU" dirty="0" err="1"/>
              <a:t>Earned</a:t>
            </a:r>
            <a:r>
              <a:rPr lang="hu-HU" dirty="0"/>
              <a:t> </a:t>
            </a:r>
            <a:r>
              <a:rPr lang="hu-HU" dirty="0" err="1"/>
              <a:t>achievements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FF84B2-AE02-FAB4-88E7-AC50244F9BCA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Users can view available achievements</a:t>
            </a:r>
          </a:p>
          <a:p>
            <a:pPr>
              <a:defRPr/>
            </a:pPr>
            <a:r>
              <a:t>No authentication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B8BDE4-8C96-40CF-041F-C2162BF2CBB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Normal:</a:t>
            </a:r>
          </a:p>
          <a:p>
            <a:pPr>
              <a:defRPr/>
            </a:pPr>
            <a:r>
              <a:t>	-view</a:t>
            </a:r>
          </a:p>
          <a:p>
            <a:pPr>
              <a:defRPr/>
            </a:pPr>
            <a:r>
              <a:t>	-edit their own</a:t>
            </a:r>
          </a:p>
          <a:p>
            <a:pPr>
              <a:defRPr/>
            </a:pPr>
            <a:r>
              <a:t>Admin:</a:t>
            </a:r>
          </a:p>
          <a:p>
            <a:pPr>
              <a:defRPr/>
            </a:pPr>
            <a:r>
              <a:t>	-edit, everyone’s</a:t>
            </a:r>
          </a:p>
          <a:p>
            <a:pPr>
              <a:defRPr/>
            </a:pPr>
            <a:r>
              <a:t>	-delete, restore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65DB85-89DA-DFC5-2541-8CA2C7CF125C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Normal: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-view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-edit their own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Admin: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-edit, everyone’s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-delete, restore</a:t>
            </a:r>
            <a:endParaRPr sz="1200"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5BD565-992F-8C6C-F832-C55CE54D6354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t>rmal: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-view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Admin:</a:t>
            </a: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-delete</a:t>
            </a:r>
            <a:endParaRPr lang="en-US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-restore</a:t>
            </a:r>
            <a:endParaRPr lang="en-US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-create new</a:t>
            </a:r>
            <a:endParaRPr lang="en-US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Century Gothic"/>
                <a:ea typeface="Arial"/>
                <a:cs typeface="Arial"/>
              </a:rPr>
              <a:t>	-edit</a:t>
            </a: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CAC84B-30E5-7FCD-189C-63DD76DD02A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20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A78C2A-EB5A-75B5-4A79-D0CAFB65526C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3646BF-D0F1-05F0-4382-1FE2E3DAAE07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993C84-DF67-F715-5E1C-81B182596E7B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75F8A3-A77B-3633-99A4-1490823BEF8B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/>
              <a:t>Kezdő szoba, átalunk épített</a:t>
            </a:r>
          </a:p>
          <a:p>
            <a:pPr>
              <a:defRPr/>
            </a:pPr>
            <a:r>
              <a:rPr lang="hu-HU" dirty="0"/>
              <a:t>Portállal mész másik szobába</a:t>
            </a:r>
          </a:p>
          <a:p>
            <a:pPr>
              <a:defRPr/>
            </a:pPr>
            <a:r>
              <a:rPr lang="hu-HU" dirty="0"/>
              <a:t>Egyre nagyobb szobák, egyre több fáklyával, oszloppal és lyukkal</a:t>
            </a:r>
          </a:p>
          <a:p>
            <a:pPr>
              <a:defRPr/>
            </a:pPr>
            <a:r>
              <a:rPr lang="hu-HU" dirty="0"/>
              <a:t>A főellenség szobák adott méretűek és nincs bennük lyuk vagy oszlop</a:t>
            </a:r>
          </a:p>
          <a:p>
            <a:pPr>
              <a:defRPr/>
            </a:pPr>
            <a:r>
              <a:rPr lang="hu-HU" dirty="0"/>
              <a:t>Néha jön a bolt szoba, szintén általunk épített</a:t>
            </a:r>
          </a:p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CCD74A-2E99-1941-A39B-D74E0049824A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3B29DA-9A36-16DD-4280-73207BE9E685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FD0063-384D-C711-12FD-E401CED2EA81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/>
              <a:t>Mind kettő post </a:t>
            </a:r>
            <a:r>
              <a:rPr lang="hu-HU" dirty="0" err="1"/>
              <a:t>request</a:t>
            </a:r>
            <a:endParaRPr lang="hu-HU" dirty="0"/>
          </a:p>
          <a:p>
            <a:pPr>
              <a:defRPr/>
            </a:pPr>
            <a:endParaRPr lang="hu-HU" dirty="0"/>
          </a:p>
          <a:p>
            <a:pPr>
              <a:defRPr/>
            </a:pPr>
            <a:r>
              <a:rPr dirty="0"/>
              <a:t>Most features require a user account</a:t>
            </a:r>
            <a:endParaRPr lang="hu-HU" dirty="0"/>
          </a:p>
          <a:p>
            <a:pPr>
              <a:defRPr/>
            </a:pPr>
            <a:r>
              <a:rPr lang="hu-HU" dirty="0" err="1"/>
              <a:t>Viewing</a:t>
            </a:r>
            <a:r>
              <a:rPr lang="hu-HU" dirty="0"/>
              <a:t> </a:t>
            </a:r>
            <a:r>
              <a:rPr lang="hu-HU" dirty="0" err="1"/>
              <a:t>posts</a:t>
            </a:r>
            <a:r>
              <a:rPr lang="hu-HU" dirty="0"/>
              <a:t> and </a:t>
            </a:r>
            <a:r>
              <a:rPr lang="hu-HU" dirty="0" err="1"/>
              <a:t>users</a:t>
            </a:r>
            <a:endParaRPr lang="hu-HU" dirty="0"/>
          </a:p>
          <a:p>
            <a:pPr>
              <a:defRPr/>
            </a:pP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thing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logging</a:t>
            </a:r>
            <a:r>
              <a:rPr lang="hu-HU" dirty="0"/>
              <a:t> in is </a:t>
            </a:r>
            <a:r>
              <a:rPr lang="hu-HU" dirty="0" err="1"/>
              <a:t>view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achievements</a:t>
            </a:r>
            <a:r>
              <a:rPr lang="hu-HU" dirty="0"/>
              <a:t> </a:t>
            </a:r>
            <a:r>
              <a:rPr lang="hu-HU" err="1"/>
              <a:t>page</a:t>
            </a:r>
            <a:r>
              <a:rPr lang="hu-HU"/>
              <a:t> </a:t>
            </a:r>
            <a:endParaRPr lang="hu-HU" dirty="0"/>
          </a:p>
          <a:p>
            <a:pPr>
              <a:defRPr/>
            </a:pPr>
            <a:endParaRPr dirty="0"/>
          </a:p>
          <a:p>
            <a:pPr>
              <a:defRPr/>
            </a:pPr>
            <a:r>
              <a:rPr dirty="0"/>
              <a:t>	-login</a:t>
            </a:r>
          </a:p>
          <a:p>
            <a:pPr>
              <a:defRPr/>
            </a:pPr>
            <a:r>
              <a:rPr dirty="0"/>
              <a:t>	-register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5A94D-79E4-18F8-0B24-F81189015955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Címd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371600" y="1803405"/>
            <a:ext cx="944879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632201"/>
            <a:ext cx="944879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norámakép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Cím és képaláírá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649132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dézet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 bwMode="auto"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476250" y="93345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10984230" y="270129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buNone/>
              <a:defRPr sz="3200" b="0" cap="all">
                <a:ln w="3175" cmpd="sng">
                  <a:noFill/>
                </a:ln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Névkárty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hasá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 bwMode="auto">
          <a:xfrm>
            <a:off x="2895600" y="761999"/>
            <a:ext cx="8610599" cy="1303867"/>
          </a:xfrm>
        </p:spPr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2202080"/>
            <a:ext cx="3456432" cy="617319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 bwMode="auto"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 bwMode="auto"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8051799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 bwMode="auto"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képhasáb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 bwMode="auto">
          <a:xfrm>
            <a:off x="2895600" y="762000"/>
            <a:ext cx="8610599" cy="1295400"/>
          </a:xfrm>
        </p:spPr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 bwMode="auto">
          <a:xfrm>
            <a:off x="688618" y="236219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 bwMode="auto"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 bwMode="auto">
          <a:xfrm>
            <a:off x="4374263" y="236219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 bwMode="auto"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 bwMode="auto">
          <a:xfrm>
            <a:off x="8049855" y="236219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 bwMode="auto"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Cím és függőleges szöve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2194559"/>
            <a:ext cx="10820400" cy="4024125"/>
          </a:xfrm>
        </p:spPr>
        <p:txBody>
          <a:bodyPr vert="eaVert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 userDrawn="1">
  <p:cSld name="Függőleges cím és szöve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448799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024466" y="745067"/>
            <a:ext cx="8204201" cy="3903133"/>
          </a:xfrm>
        </p:spPr>
        <p:txBody>
          <a:bodyPr vert="eaVert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Cím és tartal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Szakaszfejléc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753533"/>
            <a:ext cx="10820398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2 tartalomrész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58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2194559"/>
            <a:ext cx="5334000" cy="4024125"/>
          </a:xfrm>
        </p:spPr>
        <p:txBody>
          <a:bodyPr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Összehasonlítá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895600" y="7620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5800" y="3132666"/>
            <a:ext cx="5311775" cy="3086019"/>
          </a:xfrm>
        </p:spPr>
        <p:txBody>
          <a:bodyPr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3132666"/>
            <a:ext cx="5334000" cy="3086019"/>
          </a:xfrm>
        </p:spPr>
        <p:txBody>
          <a:bodyPr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Csak cí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Ür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Tartalomrész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95582" y="746759"/>
            <a:ext cx="6510618" cy="5471925"/>
          </a:xfrm>
        </p:spPr>
        <p:txBody>
          <a:bodyPr anchor="ctr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Kép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0" y="0"/>
            <a:ext cx="12192000" cy="14414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A87A34-81AB-432B-8DAE-1953F412C126}" type="datetimeFigureOut">
              <a:rPr lang="en-US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r" defTabSz="914400">
        <a:lnSpc>
          <a:spcPct val="90000"/>
        </a:lnSpc>
        <a:spcBef>
          <a:spcPts val="0"/>
        </a:spcBef>
        <a:buNone/>
        <a:defRPr sz="40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1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FF8B1-82C9-4583-80DA-236B1AA2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D9039E8-7F91-4983-AD59-4D10431BD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406" y="1685176"/>
            <a:ext cx="3188915" cy="2187063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D3B6615-441D-4D22-A02C-776CDA38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93" y="1720851"/>
            <a:ext cx="2502276" cy="260236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C1B5C84-0C90-4D89-A923-2269E29A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157" y="4172997"/>
            <a:ext cx="2153347" cy="242707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560294A-21EE-423E-879C-0513842B5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027" y="4070219"/>
            <a:ext cx="2717923" cy="2418952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BC657CF3-1E86-41E0-A874-111D25685F0F}"/>
              </a:ext>
            </a:extLst>
          </p:cNvPr>
          <p:cNvSpPr txBox="1"/>
          <p:nvPr/>
        </p:nvSpPr>
        <p:spPr>
          <a:xfrm>
            <a:off x="458942" y="2418671"/>
            <a:ext cx="6329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Php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Laravel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Frontend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Javascript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React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919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06C172-2CFE-43A0-AFCD-D81C1DF4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MVc</a:t>
            </a:r>
            <a:r>
              <a:rPr lang="hu-HU" dirty="0"/>
              <a:t>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253EAD-F35C-4078-8E82-73EA3046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Model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User</a:t>
            </a:r>
            <a:endParaRPr lang="hu-HU" dirty="0"/>
          </a:p>
          <a:p>
            <a:pPr lvl="1"/>
            <a:r>
              <a:rPr lang="hu-HU" dirty="0"/>
              <a:t>Post</a:t>
            </a:r>
          </a:p>
          <a:p>
            <a:pPr lvl="1"/>
            <a:r>
              <a:rPr lang="hu-HU" dirty="0" err="1"/>
              <a:t>Achievement</a:t>
            </a:r>
            <a:endParaRPr lang="hu-HU" dirty="0"/>
          </a:p>
          <a:p>
            <a:r>
              <a:rPr lang="hu-HU" dirty="0" err="1"/>
              <a:t>Controller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UserController</a:t>
            </a:r>
            <a:endParaRPr lang="hu-HU" dirty="0"/>
          </a:p>
          <a:p>
            <a:pPr lvl="1"/>
            <a:r>
              <a:rPr lang="hu-HU" dirty="0" err="1"/>
              <a:t>PostController</a:t>
            </a:r>
            <a:endParaRPr lang="hu-HU" dirty="0"/>
          </a:p>
          <a:p>
            <a:pPr lvl="1"/>
            <a:r>
              <a:rPr lang="hu-HU" dirty="0" err="1"/>
              <a:t>AchievementController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BC9D894-54AF-4EFA-89FB-2E73E6A9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001" y="2194560"/>
            <a:ext cx="6191250" cy="412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2467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CC8C7F-CD3F-41B2-B01F-0FC4AE33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84167"/>
            <a:ext cx="8610600" cy="1293028"/>
          </a:xfrm>
        </p:spPr>
        <p:txBody>
          <a:bodyPr/>
          <a:lstStyle/>
          <a:p>
            <a:r>
              <a:rPr lang="hu-HU" dirty="0"/>
              <a:t>Adatbázis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D1ACB91-11EC-4435-A9FC-E73C7F43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622" y="1083415"/>
            <a:ext cx="8088853" cy="5463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67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 L 0.25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29793" name="Title 1"/>
          <p:cNvSpPr>
            <a:spLocks noGrp="1"/>
          </p:cNvSpPr>
          <p:nvPr>
            <p:ph type="title"/>
          </p:nvPr>
        </p:nvSpPr>
        <p:spPr bwMode="auto">
          <a:xfrm>
            <a:off x="2895600" y="452413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/>
              <a:t>LOGIN</a:t>
            </a:r>
            <a:r>
              <a:rPr dirty="0"/>
              <a:t>, </a:t>
            </a:r>
            <a:r>
              <a:rPr lang="hu-HU" dirty="0"/>
              <a:t>REGISTRATION</a:t>
            </a:r>
            <a:endParaRPr dirty="0"/>
          </a:p>
        </p:txBody>
      </p:sp>
      <p:pic>
        <p:nvPicPr>
          <p:cNvPr id="1799239979" name="Kép 179923997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33469" y="2120549"/>
            <a:ext cx="4115349" cy="4170536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1401795008" name="Kép 140179500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5638" y="1536607"/>
            <a:ext cx="3898194" cy="4868980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BC10FF-B144-44FE-B9F2-238DF825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67" y="2258215"/>
            <a:ext cx="3089430" cy="3813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CAA3C3-C555-4CF4-8625-6C390240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1" y="1536607"/>
            <a:ext cx="3064527" cy="486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B4FC4F-ED33-4C93-A74B-36CDA073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LOGIN, REGISTRATION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3A5752-C6CE-4596-A820-36BAC2BF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3832935" cy="4024125"/>
          </a:xfrm>
        </p:spPr>
        <p:txBody>
          <a:bodyPr/>
          <a:lstStyle/>
          <a:p>
            <a:r>
              <a:rPr lang="hu-HU" dirty="0" err="1"/>
              <a:t>Inner</a:t>
            </a:r>
            <a:r>
              <a:rPr lang="hu-HU" dirty="0"/>
              <a:t> </a:t>
            </a:r>
            <a:r>
              <a:rPr lang="hu-HU" dirty="0" err="1"/>
              <a:t>workings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Bearer</a:t>
            </a:r>
            <a:r>
              <a:rPr lang="hu-HU" dirty="0"/>
              <a:t> </a:t>
            </a:r>
            <a:r>
              <a:rPr lang="hu-HU" dirty="0" err="1"/>
              <a:t>token</a:t>
            </a:r>
            <a:endParaRPr lang="hu-HU" dirty="0"/>
          </a:p>
          <a:p>
            <a:pPr lvl="1"/>
            <a:r>
              <a:rPr lang="hu-HU" dirty="0" err="1"/>
              <a:t>Privilage</a:t>
            </a:r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7A51389-41B1-44F2-A7CD-AE74D69C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7" y="3429000"/>
            <a:ext cx="4803299" cy="2933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8F5EB8-2A87-46F6-9FB2-0E4F6C22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34" y="2895139"/>
            <a:ext cx="5110579" cy="3323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DFB318-1AF0-454C-9797-23A10C47C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70" y="3378132"/>
            <a:ext cx="10151443" cy="2840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4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/>
              <a:t>Home </a:t>
            </a:r>
            <a:r>
              <a:rPr lang="hu-HU" dirty="0" err="1"/>
              <a:t>page</a:t>
            </a:r>
            <a:r>
              <a:rPr lang="hu-HU" dirty="0"/>
              <a:t> 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4559236" y="2054190"/>
            <a:ext cx="7164264" cy="3071626"/>
          </a:xfrm>
          <a:prstGeom prst="rect">
            <a:avLst/>
          </a:prstGeom>
          <a:ln w="88899">
            <a:solidFill>
              <a:schemeClr val="tx1"/>
            </a:solidFill>
            <a:prstDash val="solid"/>
          </a:ln>
        </p:spPr>
      </p:pic>
      <p:sp>
        <p:nvSpPr>
          <p:cNvPr id="5" name="Szövegdoboz 4"/>
          <p:cNvSpPr txBox="1"/>
          <p:nvPr/>
        </p:nvSpPr>
        <p:spPr bwMode="auto">
          <a:xfrm>
            <a:off x="441156" y="2055393"/>
            <a:ext cx="3751641" cy="366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hu-HU" dirty="0"/>
              <a:t>Home </a:t>
            </a:r>
            <a:r>
              <a:rPr lang="hu-HU" dirty="0" err="1"/>
              <a:t>page</a:t>
            </a:r>
            <a:endParaRPr dirty="0"/>
          </a:p>
        </p:txBody>
      </p:sp>
      <p:pic>
        <p:nvPicPr>
          <p:cNvPr id="6" name="Kép 5" descr="A képen szöveg, képernyőkép, diagram, Párhuzamos látható&#10;&#10;Lehet, hogy a mesterséges intelligencia által generált tartalom helytelen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59235" y="2054189"/>
            <a:ext cx="7188868" cy="4043277"/>
          </a:xfrm>
          <a:prstGeom prst="rect">
            <a:avLst/>
          </a:prstGeom>
          <a:ln w="88899">
            <a:solidFill>
              <a:schemeClr val="tx1"/>
            </a:solidFill>
            <a:prstDash val="solid"/>
          </a:ln>
        </p:spPr>
      </p:pic>
      <p:sp>
        <p:nvSpPr>
          <p:cNvPr id="1182584564" name="Szövegdoboz 1182584563"/>
          <p:cNvSpPr txBox="1"/>
          <p:nvPr/>
        </p:nvSpPr>
        <p:spPr bwMode="auto">
          <a:xfrm>
            <a:off x="482844" y="2421513"/>
            <a:ext cx="3800131" cy="65838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683929" lvl="1" indent="-283879">
              <a:buFont typeface="Arial"/>
              <a:buChar char="•"/>
              <a:defRPr/>
            </a:pPr>
            <a:r>
              <a:rPr lang="hu-HU" dirty="0" err="1"/>
              <a:t>Short</a:t>
            </a:r>
            <a:r>
              <a:rPr lang="hu-HU" dirty="0"/>
              <a:t> </a:t>
            </a:r>
            <a:r>
              <a:rPr lang="hu-HU" dirty="0" err="1"/>
              <a:t>description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game</a:t>
            </a:r>
            <a:endParaRPr dirty="0"/>
          </a:p>
        </p:txBody>
      </p:sp>
      <p:sp>
        <p:nvSpPr>
          <p:cNvPr id="1672014444" name="Szövegdoboz 1672014443"/>
          <p:cNvSpPr txBox="1"/>
          <p:nvPr/>
        </p:nvSpPr>
        <p:spPr bwMode="auto">
          <a:xfrm>
            <a:off x="468500" y="3160741"/>
            <a:ext cx="3657228" cy="375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683929" lvl="1" indent="-283879">
              <a:buFont typeface="Arial"/>
              <a:buChar char="•"/>
              <a:defRPr/>
            </a:pPr>
            <a:r>
              <a:rPr lang="hu-HU" dirty="0" err="1"/>
              <a:t>Leaderboard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01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2014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2014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48094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 err="1"/>
              <a:t>Posts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dirty="0"/>
          </a:p>
        </p:txBody>
      </p:sp>
      <p:sp>
        <p:nvSpPr>
          <p:cNvPr id="914236904" name="Content Placeholder 2"/>
          <p:cNvSpPr>
            <a:spLocks noGrp="1"/>
          </p:cNvSpPr>
          <p:nvPr>
            <p:ph idx="1"/>
          </p:nvPr>
        </p:nvSpPr>
        <p:spPr bwMode="auto">
          <a:xfrm>
            <a:off x="685798" y="2194560"/>
            <a:ext cx="4888990" cy="153804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hu-HU" dirty="0"/>
              <a:t>Listing, </a:t>
            </a:r>
            <a:r>
              <a:rPr lang="hu-HU" dirty="0" err="1"/>
              <a:t>searching</a:t>
            </a:r>
            <a:r>
              <a:rPr lang="hu-HU" dirty="0"/>
              <a:t> and sorting </a:t>
            </a:r>
            <a:r>
              <a:rPr lang="hu-HU" dirty="0" err="1"/>
              <a:t>posts</a:t>
            </a:r>
            <a:endParaRPr dirty="0"/>
          </a:p>
          <a:p>
            <a:pPr>
              <a:defRPr/>
            </a:pPr>
            <a:endParaRPr dirty="0"/>
          </a:p>
        </p:txBody>
      </p:sp>
      <p:pic>
        <p:nvPicPr>
          <p:cNvPr id="1963683053" name="Kép 196368305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84011" y="2194560"/>
            <a:ext cx="6268451" cy="3356680"/>
          </a:xfrm>
          <a:prstGeom prst="rect">
            <a:avLst/>
          </a:prstGeom>
          <a:ln w="88899">
            <a:solidFill>
              <a:schemeClr val="tx1"/>
            </a:solidFill>
            <a:prstDash val="solid"/>
          </a:ln>
        </p:spPr>
      </p:pic>
      <p:pic>
        <p:nvPicPr>
          <p:cNvPr id="354759448" name="Kép 35475944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51320" y="2131422"/>
            <a:ext cx="4817245" cy="4251657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1016279658" name="Kép 101627965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47077" y="2131421"/>
            <a:ext cx="5359122" cy="3907201"/>
          </a:xfrm>
          <a:prstGeom prst="rect">
            <a:avLst/>
          </a:prstGeom>
          <a:ln w="88899">
            <a:solidFill>
              <a:schemeClr val="tx1"/>
            </a:solidFill>
            <a:prstDash val="solid"/>
          </a:ln>
        </p:spPr>
      </p:pic>
      <p:sp>
        <p:nvSpPr>
          <p:cNvPr id="1556088085" name="Szövegdoboz 1556088084"/>
          <p:cNvSpPr txBox="1"/>
          <p:nvPr/>
        </p:nvSpPr>
        <p:spPr bwMode="auto">
          <a:xfrm>
            <a:off x="679707" y="2947030"/>
            <a:ext cx="2662486" cy="4382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26695" indent="-283845">
              <a:buFont typeface="Arial"/>
              <a:buChar char="•"/>
              <a:defRPr/>
            </a:pPr>
            <a:r>
              <a:rPr lang="hu-HU" sz="2200" dirty="0" err="1"/>
              <a:t>View</a:t>
            </a:r>
            <a:r>
              <a:rPr lang="hu-HU" sz="2200" dirty="0"/>
              <a:t> </a:t>
            </a:r>
            <a:r>
              <a:rPr lang="hu-HU" sz="2200" dirty="0" err="1"/>
              <a:t>each</a:t>
            </a:r>
            <a:r>
              <a:rPr lang="hu-HU" sz="2200" dirty="0"/>
              <a:t> post</a:t>
            </a:r>
          </a:p>
        </p:txBody>
      </p:sp>
      <p:sp>
        <p:nvSpPr>
          <p:cNvPr id="1778075124" name="Szövegdoboz 1778075123"/>
          <p:cNvSpPr txBox="1"/>
          <p:nvPr/>
        </p:nvSpPr>
        <p:spPr bwMode="auto">
          <a:xfrm>
            <a:off x="679707" y="3646759"/>
            <a:ext cx="2977062" cy="4382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 algn="l">
              <a:buFont typeface="Arial"/>
              <a:buChar char="•"/>
              <a:defRPr/>
            </a:pPr>
            <a:r>
              <a:rPr lang="hu-HU" sz="2200" dirty="0" err="1"/>
              <a:t>Create</a:t>
            </a:r>
            <a:r>
              <a:rPr lang="hu-HU" sz="2200" dirty="0"/>
              <a:t> </a:t>
            </a:r>
            <a:r>
              <a:rPr lang="hu-HU" sz="2200" dirty="0" err="1"/>
              <a:t>new</a:t>
            </a:r>
            <a:r>
              <a:rPr lang="hu-HU" sz="2200" dirty="0"/>
              <a:t> post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5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75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75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0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608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608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27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6279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6279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07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7807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7807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527603" name="Title 1"/>
          <p:cNvSpPr>
            <a:spLocks noGrp="1"/>
          </p:cNvSpPr>
          <p:nvPr>
            <p:ph type="title"/>
          </p:nvPr>
        </p:nvSpPr>
        <p:spPr bwMode="auto">
          <a:xfrm>
            <a:off x="2860090" y="0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dirty="0"/>
          </a:p>
        </p:txBody>
      </p:sp>
      <p:sp>
        <p:nvSpPr>
          <p:cNvPr id="62199244" name="Content Placeholder 2"/>
          <p:cNvSpPr>
            <a:spLocks noGrp="1"/>
          </p:cNvSpPr>
          <p:nvPr>
            <p:ph idx="1"/>
          </p:nvPr>
        </p:nvSpPr>
        <p:spPr bwMode="auto">
          <a:xfrm>
            <a:off x="386225" y="2194560"/>
            <a:ext cx="4915447" cy="6771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u-HU" sz="2200" dirty="0"/>
              <a:t>List, </a:t>
            </a:r>
            <a:r>
              <a:rPr lang="hu-HU" sz="2200" dirty="0" err="1"/>
              <a:t>search</a:t>
            </a:r>
            <a:r>
              <a:rPr lang="hu-HU" sz="2200" dirty="0"/>
              <a:t> sort </a:t>
            </a:r>
            <a:r>
              <a:rPr lang="hu-HU" sz="2200" dirty="0" err="1"/>
              <a:t>users</a:t>
            </a:r>
            <a:endParaRPr sz="2200" dirty="0"/>
          </a:p>
        </p:txBody>
      </p:sp>
      <p:pic>
        <p:nvPicPr>
          <p:cNvPr id="802877216" name="Kép 8028772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95694" y="2509489"/>
            <a:ext cx="7149197" cy="3394265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658220886" name="Kép 65822088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96937" y="1164166"/>
            <a:ext cx="2583600" cy="5461705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sp>
        <p:nvSpPr>
          <p:cNvPr id="931892815" name="Szövegdoboz 931892814"/>
          <p:cNvSpPr txBox="1"/>
          <p:nvPr/>
        </p:nvSpPr>
        <p:spPr bwMode="auto">
          <a:xfrm>
            <a:off x="386225" y="2876311"/>
            <a:ext cx="4019367" cy="78418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hu-HU" sz="2200" dirty="0" err="1"/>
              <a:t>View</a:t>
            </a:r>
            <a:r>
              <a:rPr lang="hu-HU" sz="2200" dirty="0"/>
              <a:t> </a:t>
            </a:r>
            <a:r>
              <a:rPr lang="hu-HU" sz="2200" dirty="0" err="1"/>
              <a:t>information</a:t>
            </a:r>
            <a:r>
              <a:rPr lang="hu-HU" sz="2200" dirty="0"/>
              <a:t> </a:t>
            </a:r>
            <a:r>
              <a:rPr lang="hu-HU" sz="2200" dirty="0" err="1"/>
              <a:t>about</a:t>
            </a:r>
            <a:r>
              <a:rPr lang="hu-HU" sz="2200" dirty="0"/>
              <a:t> </a:t>
            </a:r>
            <a:r>
              <a:rPr lang="hu-HU" sz="2200" dirty="0" err="1"/>
              <a:t>each</a:t>
            </a:r>
            <a:r>
              <a:rPr lang="hu-HU" sz="2200" dirty="0"/>
              <a:t> </a:t>
            </a:r>
            <a:r>
              <a:rPr lang="hu-HU" sz="2200" dirty="0" err="1"/>
              <a:t>user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2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8220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8220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1892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1892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5655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 err="1"/>
              <a:t>Achievements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dirty="0"/>
          </a:p>
        </p:txBody>
      </p:sp>
      <p:sp>
        <p:nvSpPr>
          <p:cNvPr id="4213023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2194560"/>
            <a:ext cx="3010449" cy="4024125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View</a:t>
            </a:r>
            <a:r>
              <a:rPr lang="hu-HU" dirty="0"/>
              <a:t> </a:t>
            </a:r>
            <a:r>
              <a:rPr lang="hu-HU" dirty="0" err="1"/>
              <a:t>achievements</a:t>
            </a:r>
            <a:endParaRPr dirty="0"/>
          </a:p>
        </p:txBody>
      </p:sp>
      <p:pic>
        <p:nvPicPr>
          <p:cNvPr id="597882495" name="Kép 59788249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66666" y="2499007"/>
            <a:ext cx="7691494" cy="3656259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3369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vs</a:t>
            </a:r>
            <a:br>
              <a:rPr lang="hu-HU" dirty="0"/>
            </a:br>
            <a:r>
              <a:rPr lang="hu-HU" dirty="0" err="1"/>
              <a:t>admin</a:t>
            </a:r>
            <a:endParaRPr dirty="0"/>
          </a:p>
        </p:txBody>
      </p:sp>
      <p:pic>
        <p:nvPicPr>
          <p:cNvPr id="2044988098" name="Kép 204498809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0428" y="1731868"/>
            <a:ext cx="7149196" cy="3394264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2010718954" name="Kép 201071895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14731" y="3703420"/>
            <a:ext cx="7182554" cy="2939050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A2404A-DC47-4900-BE9E-AFAACCAC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Topic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3B8682-72A0-4551-A893-CAC03911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hu-HU" dirty="0" err="1"/>
              <a:t>My</a:t>
            </a:r>
            <a:r>
              <a:rPr lang="hu-HU" dirty="0"/>
              <a:t> hobby is game </a:t>
            </a:r>
            <a:r>
              <a:rPr lang="hu-HU" dirty="0" err="1"/>
              <a:t>development</a:t>
            </a:r>
            <a:endParaRPr lang="hu-HU" dirty="0"/>
          </a:p>
          <a:p>
            <a:r>
              <a:rPr lang="hu-HU" dirty="0" err="1"/>
              <a:t>Already</a:t>
            </a:r>
            <a:r>
              <a:rPr lang="hu-HU" dirty="0"/>
              <a:t> </a:t>
            </a:r>
            <a:r>
              <a:rPr lang="hu-HU" dirty="0" err="1"/>
              <a:t>knew</a:t>
            </a:r>
            <a:r>
              <a:rPr lang="hu-HU" dirty="0"/>
              <a:t> and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Unity</a:t>
            </a:r>
            <a:endParaRPr lang="hu-HU" dirty="0"/>
          </a:p>
          <a:p>
            <a:r>
              <a:rPr lang="hu-HU" dirty="0" err="1"/>
              <a:t>Easily</a:t>
            </a:r>
            <a:r>
              <a:rPr lang="hu-HU" dirty="0"/>
              <a:t> </a:t>
            </a:r>
            <a:r>
              <a:rPr lang="hu-HU" dirty="0" err="1"/>
              <a:t>connect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players</a:t>
            </a:r>
            <a:endParaRPr lang="hu-HU" dirty="0"/>
          </a:p>
          <a:p>
            <a:endParaRPr lang="hu-HU" dirty="0"/>
          </a:p>
        </p:txBody>
      </p:sp>
      <p:pic>
        <p:nvPicPr>
          <p:cNvPr id="1028" name="Picture 4" descr="Unity Real-Time Development Platform | .NET">
            <a:extLst>
              <a:ext uri="{FF2B5EF4-FFF2-40B4-BE49-F238E27FC236}">
                <a16:creationId xmlns:a16="http://schemas.microsoft.com/office/drawing/2014/main" id="{AB98BBB4-4018-46C4-B5FA-E127E05F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194942"/>
            <a:ext cx="5924550" cy="3333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5731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959533" name="Title 1"/>
          <p:cNvSpPr>
            <a:spLocks noGrp="1"/>
          </p:cNvSpPr>
          <p:nvPr>
            <p:ph type="title"/>
          </p:nvPr>
        </p:nvSpPr>
        <p:spPr bwMode="auto">
          <a:xfrm>
            <a:off x="3108664" y="42481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vs</a:t>
            </a:r>
            <a:br>
              <a:rPr lang="hu-HU" dirty="0"/>
            </a:br>
            <a:r>
              <a:rPr lang="hu-HU" dirty="0" err="1"/>
              <a:t>admin</a:t>
            </a:r>
            <a:endParaRPr sz="4000" dirty="0"/>
          </a:p>
        </p:txBody>
      </p:sp>
      <p:pic>
        <p:nvPicPr>
          <p:cNvPr id="276663315" name="Kép 2766633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0329" y="1392768"/>
            <a:ext cx="8102402" cy="3345361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1713109080" name="Kép 171310907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82713" y="3580354"/>
            <a:ext cx="8598958" cy="3102369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763652" name="Title 1"/>
          <p:cNvSpPr>
            <a:spLocks noGrp="1"/>
          </p:cNvSpPr>
          <p:nvPr>
            <p:ph type="title"/>
          </p:nvPr>
        </p:nvSpPr>
        <p:spPr bwMode="auto">
          <a:xfrm>
            <a:off x="2957335" y="455692"/>
            <a:ext cx="8610599" cy="1293027"/>
          </a:xfrm>
        </p:spPr>
        <p:txBody>
          <a:bodyPr/>
          <a:lstStyle/>
          <a:p>
            <a:pPr>
              <a:defRPr/>
            </a:pP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vs</a:t>
            </a:r>
            <a:br>
              <a:rPr lang="hu-HU" dirty="0"/>
            </a:br>
            <a:r>
              <a:rPr lang="hu-HU" dirty="0" err="1"/>
              <a:t>admin</a:t>
            </a:r>
            <a:endParaRPr sz="4000" dirty="0"/>
          </a:p>
        </p:txBody>
      </p:sp>
      <p:pic>
        <p:nvPicPr>
          <p:cNvPr id="742692892" name="Kép 74269289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3892" y="1493668"/>
            <a:ext cx="6708958" cy="3183466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129669795" name="Kép 12966979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15849" y="2843850"/>
            <a:ext cx="8022259" cy="3797651"/>
          </a:xfrm>
          <a:prstGeom prst="rect">
            <a:avLst/>
          </a:prstGeom>
          <a:ln w="76199">
            <a:solidFill>
              <a:schemeClr val="tx1"/>
            </a:solidFill>
            <a:prstDash val="solid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6128BF7-36A0-4C92-AE3D-E6E427AC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125" y="2563942"/>
            <a:ext cx="3070533" cy="3924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4FA30A-7DDA-4A69-82FE-06C4E945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76" y="2487396"/>
            <a:ext cx="3177098" cy="4077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829E-7FA9-AC37-022C-FF9B483B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 - játék</a:t>
            </a:r>
          </a:p>
        </p:txBody>
      </p:sp>
      <p:pic>
        <p:nvPicPr>
          <p:cNvPr id="4" name="Kép 139714432">
            <a:extLst>
              <a:ext uri="{FF2B5EF4-FFF2-40B4-BE49-F238E27FC236}">
                <a16:creationId xmlns:a16="http://schemas.microsoft.com/office/drawing/2014/main" id="{C1A29424-4A59-1A04-F55A-DA66692DE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93" y="2118688"/>
            <a:ext cx="6282147" cy="354277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139714434">
            <a:extLst>
              <a:ext uri="{FF2B5EF4-FFF2-40B4-BE49-F238E27FC236}">
                <a16:creationId xmlns:a16="http://schemas.microsoft.com/office/drawing/2014/main" id="{31575FF7-8B9A-23A4-BCCB-9A674810A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0" y="1216165"/>
            <a:ext cx="4981540" cy="534781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494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7B39-99AB-9A79-6B43-1F30E068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5277-F18E-E402-83AD-1CC51731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 – Web, Backend</a:t>
            </a:r>
          </a:p>
        </p:txBody>
      </p:sp>
      <p:pic>
        <p:nvPicPr>
          <p:cNvPr id="7" name="Kép 139714445">
            <a:extLst>
              <a:ext uri="{FF2B5EF4-FFF2-40B4-BE49-F238E27FC236}">
                <a16:creationId xmlns:a16="http://schemas.microsoft.com/office/drawing/2014/main" id="{55FCAB8C-FB10-40B4-9332-1F6ACC9A3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35" y="2137304"/>
            <a:ext cx="7327850" cy="4477985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Kép 139714449">
            <a:extLst>
              <a:ext uri="{FF2B5EF4-FFF2-40B4-BE49-F238E27FC236}">
                <a16:creationId xmlns:a16="http://schemas.microsoft.com/office/drawing/2014/main" id="{7A179965-0B51-A99E-7692-08D22CEB7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3" y="2038862"/>
            <a:ext cx="4084163" cy="457642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57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B665-B4A9-98E4-23A8-E2272817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Továbbfejlesztési lehetőségek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B7C7-06D1-AFEA-3B6A-B7588119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3312839"/>
            <a:ext cx="5410200" cy="2411307"/>
          </a:xfrm>
        </p:spPr>
        <p:txBody>
          <a:bodyPr/>
          <a:lstStyle/>
          <a:p>
            <a:r>
              <a:rPr lang="hu-HU" dirty="0"/>
              <a:t>Kommentek</a:t>
            </a:r>
          </a:p>
          <a:p>
            <a:r>
              <a:rPr lang="hu-HU" dirty="0"/>
              <a:t>Email rendszer</a:t>
            </a:r>
          </a:p>
          <a:p>
            <a:r>
              <a:rPr lang="hu-HU" dirty="0"/>
              <a:t>Több jogosultsági szint</a:t>
            </a:r>
          </a:p>
          <a:p>
            <a:r>
              <a:rPr lang="hu-HU" dirty="0"/>
              <a:t>Profil személyre szabása (pl. profilkép)</a:t>
            </a:r>
          </a:p>
          <a:p>
            <a:endParaRPr lang="hu-H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D36735-F261-BC1E-AFFB-B87BFD75D962}"/>
              </a:ext>
            </a:extLst>
          </p:cNvPr>
          <p:cNvSpPr txBox="1">
            <a:spLocks/>
          </p:cNvSpPr>
          <p:nvPr/>
        </p:nvSpPr>
        <p:spPr bwMode="auto">
          <a:xfrm>
            <a:off x="6197599" y="3322999"/>
            <a:ext cx="5508979" cy="240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Több ellenség, fegyver és rúna</a:t>
            </a:r>
          </a:p>
          <a:p>
            <a:r>
              <a:rPr lang="hu-HU" dirty="0"/>
              <a:t>Pálya generálás fejlesztése</a:t>
            </a:r>
          </a:p>
          <a:p>
            <a:r>
              <a:rPr lang="hu-HU" dirty="0"/>
              <a:t>Játék nehézségének kiegyensúlyozása</a:t>
            </a:r>
          </a:p>
          <a:p>
            <a:r>
              <a:rPr lang="hu-HU" dirty="0"/>
              <a:t>Bejelentkezés elmentése</a:t>
            </a:r>
          </a:p>
          <a:p>
            <a:endParaRPr lang="hu-H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BD2BA-E0BE-A8F4-01BF-A5439740C1E0}"/>
              </a:ext>
            </a:extLst>
          </p:cNvPr>
          <p:cNvSpPr txBox="1"/>
          <p:nvPr/>
        </p:nvSpPr>
        <p:spPr>
          <a:xfrm>
            <a:off x="685800" y="2317045"/>
            <a:ext cx="4969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Web</a:t>
            </a:r>
            <a:endParaRPr lang="hu-H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71157-3159-B6AE-8FD3-6F7AAEB95FB9}"/>
              </a:ext>
            </a:extLst>
          </p:cNvPr>
          <p:cNvSpPr txBox="1"/>
          <p:nvPr/>
        </p:nvSpPr>
        <p:spPr>
          <a:xfrm>
            <a:off x="6096000" y="2317045"/>
            <a:ext cx="4969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/>
              <a:t>Játék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0390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5C6B88-6EB5-4F1F-83C7-1F176B4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545" y="3004427"/>
            <a:ext cx="8610600" cy="1293028"/>
          </a:xfrm>
        </p:spPr>
        <p:txBody>
          <a:bodyPr/>
          <a:lstStyle/>
          <a:p>
            <a:pPr algn="ctr"/>
            <a:r>
              <a:rPr lang="hu-HU" dirty="0"/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2605558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2895600" y="50093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game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 bwMode="auto">
          <a:xfrm>
            <a:off x="238397" y="1479006"/>
            <a:ext cx="11715205" cy="248339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u-HU" dirty="0"/>
              <a:t>R.O.L.A.N.D. is a 2d </a:t>
            </a:r>
            <a:r>
              <a:rPr lang="hu-HU" dirty="0" err="1"/>
              <a:t>rouge</a:t>
            </a:r>
            <a:r>
              <a:rPr lang="hu-HU" dirty="0"/>
              <a:t>-like </a:t>
            </a:r>
            <a:r>
              <a:rPr lang="hu-HU" dirty="0" err="1"/>
              <a:t>dungeon</a:t>
            </a:r>
            <a:r>
              <a:rPr lang="hu-HU" dirty="0"/>
              <a:t> </a:t>
            </a:r>
            <a:r>
              <a:rPr lang="hu-HU" dirty="0" err="1"/>
              <a:t>crawler</a:t>
            </a:r>
            <a:endParaRPr lang="hu-HU" dirty="0"/>
          </a:p>
          <a:p>
            <a:pPr>
              <a:defRPr/>
            </a:pPr>
            <a:r>
              <a:rPr lang="hu-HU" dirty="0"/>
              <a:t>The </a:t>
            </a:r>
            <a:r>
              <a:rPr lang="hu-HU" dirty="0" err="1"/>
              <a:t>goal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game is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reach</a:t>
            </a:r>
            <a:r>
              <a:rPr lang="hu-HU" dirty="0"/>
              <a:t> </a:t>
            </a:r>
            <a:r>
              <a:rPr lang="hu-HU" dirty="0" err="1"/>
              <a:t>higher</a:t>
            </a:r>
            <a:r>
              <a:rPr lang="hu-HU" dirty="0"/>
              <a:t> and </a:t>
            </a:r>
            <a:r>
              <a:rPr lang="hu-HU" dirty="0" err="1"/>
              <a:t>higher</a:t>
            </a:r>
            <a:r>
              <a:rPr lang="hu-HU" dirty="0"/>
              <a:t> </a:t>
            </a:r>
            <a:r>
              <a:rPr lang="hu-HU" dirty="0" err="1"/>
              <a:t>waves</a:t>
            </a:r>
            <a:endParaRPr lang="hu-HU" dirty="0"/>
          </a:p>
          <a:p>
            <a:pPr>
              <a:defRPr/>
            </a:pP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variety</a:t>
            </a:r>
            <a:r>
              <a:rPr lang="hu-HU" dirty="0"/>
              <a:t> of </a:t>
            </a:r>
            <a:r>
              <a:rPr lang="hu-HU" dirty="0" err="1"/>
              <a:t>weapons</a:t>
            </a:r>
            <a:r>
              <a:rPr lang="hu-HU" dirty="0"/>
              <a:t> </a:t>
            </a:r>
            <a:r>
              <a:rPr lang="hu-HU" dirty="0" err="1"/>
              <a:t>runes</a:t>
            </a:r>
            <a:r>
              <a:rPr lang="hu-HU" dirty="0"/>
              <a:t> and </a:t>
            </a:r>
            <a:r>
              <a:rPr lang="hu-HU" dirty="0" err="1"/>
              <a:t>enemies</a:t>
            </a:r>
            <a:endParaRPr lang="hu-HU" dirty="0"/>
          </a:p>
          <a:p>
            <a:pPr>
              <a:defRPr/>
            </a:pPr>
            <a:r>
              <a:rPr lang="hu-HU" dirty="0"/>
              <a:t>Top-down </a:t>
            </a:r>
            <a:r>
              <a:rPr lang="hu-HU" dirty="0" err="1"/>
              <a:t>movement</a:t>
            </a:r>
            <a:endParaRPr lang="hu-HU" dirty="0"/>
          </a:p>
          <a:p>
            <a:pPr>
              <a:defRPr/>
            </a:pPr>
            <a:endParaRPr lang="hu-HU" dirty="0"/>
          </a:p>
          <a:p>
            <a:pPr>
              <a:defRPr/>
            </a:pPr>
            <a:endParaRPr lang="en-GB" dirty="0"/>
          </a:p>
        </p:txBody>
      </p:sp>
      <p:pic>
        <p:nvPicPr>
          <p:cNvPr id="4" name="Kép 3" descr="A képen képernyőkép, szöveg, Digitális képszerkesztés, Videojáték-szoftver látható&#10;&#10;Előfordulhat, hogy a mesterséges intelligencia által létrehozott tartalom helytelen."/>
          <p:cNvPicPr/>
          <p:nvPr/>
        </p:nvPicPr>
        <p:blipFill>
          <a:blip r:embed="rId3"/>
          <a:stretch/>
        </p:blipFill>
        <p:spPr bwMode="auto">
          <a:xfrm>
            <a:off x="5506720" y="2956560"/>
            <a:ext cx="5999480" cy="3400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2895600" y="50093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Inventory</a:t>
            </a:r>
            <a:r>
              <a:rPr lang="hu-HU" dirty="0"/>
              <a:t> System - </a:t>
            </a:r>
            <a:r>
              <a:rPr lang="hu-HU" dirty="0" err="1"/>
              <a:t>weapons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 bwMode="auto">
          <a:xfrm>
            <a:off x="572588" y="1735728"/>
            <a:ext cx="3981995" cy="461313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hu-HU" b="1" dirty="0" err="1"/>
              <a:t>Addressables</a:t>
            </a:r>
            <a:r>
              <a:rPr lang="hu-HU" b="1" dirty="0"/>
              <a:t> </a:t>
            </a:r>
            <a:r>
              <a:rPr lang="hu-HU" b="1" dirty="0" err="1"/>
              <a:t>package</a:t>
            </a:r>
            <a:endParaRPr lang="hu-HU" b="1" dirty="0"/>
          </a:p>
          <a:p>
            <a:pPr>
              <a:defRPr/>
            </a:pPr>
            <a:r>
              <a:rPr lang="hu-HU" dirty="0"/>
              <a:t>Hammer</a:t>
            </a:r>
            <a:endParaRPr dirty="0"/>
          </a:p>
          <a:p>
            <a:pPr>
              <a:defRPr/>
            </a:pPr>
            <a:r>
              <a:rPr lang="hu-HU" dirty="0" err="1"/>
              <a:t>Sword</a:t>
            </a:r>
            <a:endParaRPr lang="hu-HU" dirty="0"/>
          </a:p>
          <a:p>
            <a:pPr>
              <a:defRPr/>
            </a:pPr>
            <a:r>
              <a:rPr lang="hu-HU" dirty="0" err="1"/>
              <a:t>Bow</a:t>
            </a:r>
            <a:endParaRPr lang="hu-HU" dirty="0"/>
          </a:p>
          <a:p>
            <a:pPr>
              <a:defRPr/>
            </a:pPr>
            <a:r>
              <a:rPr lang="hu-HU" dirty="0" err="1"/>
              <a:t>Katana</a:t>
            </a:r>
            <a:endParaRPr lang="hu-HU" dirty="0"/>
          </a:p>
          <a:p>
            <a:pPr>
              <a:defRPr/>
            </a:pPr>
            <a:r>
              <a:rPr lang="hu-HU" dirty="0" err="1"/>
              <a:t>Spear</a:t>
            </a:r>
            <a:endParaRPr lang="hu-HU" dirty="0"/>
          </a:p>
          <a:p>
            <a:pPr>
              <a:defRPr/>
            </a:pPr>
            <a:r>
              <a:rPr lang="hu-HU" dirty="0" err="1"/>
              <a:t>Ice</a:t>
            </a:r>
            <a:r>
              <a:rPr lang="hu-HU" dirty="0"/>
              <a:t> </a:t>
            </a:r>
            <a:r>
              <a:rPr lang="hu-HU" dirty="0" err="1"/>
              <a:t>staff</a:t>
            </a:r>
            <a:endParaRPr lang="hu-HU" dirty="0"/>
          </a:p>
          <a:p>
            <a:pPr>
              <a:defRPr/>
            </a:pPr>
            <a:r>
              <a:rPr lang="hu-HU" dirty="0" err="1"/>
              <a:t>Fire</a:t>
            </a:r>
            <a:r>
              <a:rPr lang="hu-HU" dirty="0"/>
              <a:t> </a:t>
            </a:r>
            <a:r>
              <a:rPr lang="hu-HU" dirty="0" err="1"/>
              <a:t>staff</a:t>
            </a:r>
            <a:endParaRPr lang="hu-HU" dirty="0"/>
          </a:p>
          <a:p>
            <a:pPr>
              <a:defRPr/>
            </a:pPr>
            <a:endParaRPr lang="en-GB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01937" y="1676432"/>
            <a:ext cx="4656908" cy="4789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2895600" y="50093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inventory</a:t>
            </a:r>
            <a:r>
              <a:rPr lang="hu-HU" dirty="0"/>
              <a:t> System - </a:t>
            </a:r>
            <a:r>
              <a:rPr lang="hu-HU" dirty="0" err="1"/>
              <a:t>Runes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 bwMode="auto">
          <a:xfrm>
            <a:off x="572588" y="1793966"/>
            <a:ext cx="4487092" cy="4613131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hu-HU" b="1" dirty="0" err="1"/>
              <a:t>Addressables</a:t>
            </a:r>
            <a:r>
              <a:rPr lang="hu-HU" b="1" dirty="0"/>
              <a:t> </a:t>
            </a:r>
            <a:r>
              <a:rPr lang="hu-HU" b="1" dirty="0" err="1"/>
              <a:t>packge</a:t>
            </a:r>
            <a:endParaRPr lang="hu-HU" b="1" dirty="0"/>
          </a:p>
          <a:p>
            <a:pPr>
              <a:defRPr/>
            </a:pPr>
            <a:r>
              <a:rPr lang="hu-HU" dirty="0" err="1"/>
              <a:t>Bubble</a:t>
            </a:r>
            <a:endParaRPr lang="hu-HU" dirty="0"/>
          </a:p>
          <a:p>
            <a:pPr>
              <a:defRPr/>
            </a:pPr>
            <a:r>
              <a:rPr lang="hu-HU" dirty="0" err="1"/>
              <a:t>Magic</a:t>
            </a:r>
            <a:endParaRPr lang="hu-HU" dirty="0"/>
          </a:p>
          <a:p>
            <a:pPr>
              <a:defRPr/>
            </a:pPr>
            <a:r>
              <a:rPr lang="hu-HU" dirty="0" err="1"/>
              <a:t>Power</a:t>
            </a:r>
            <a:endParaRPr lang="hu-HU" dirty="0"/>
          </a:p>
          <a:p>
            <a:pPr>
              <a:defRPr/>
            </a:pPr>
            <a:r>
              <a:rPr lang="hu-HU" dirty="0" err="1"/>
              <a:t>Shield</a:t>
            </a:r>
            <a:endParaRPr lang="hu-HU" dirty="0"/>
          </a:p>
          <a:p>
            <a:pPr>
              <a:defRPr/>
            </a:pPr>
            <a:r>
              <a:rPr lang="hu-HU" dirty="0" err="1"/>
              <a:t>Speed</a:t>
            </a:r>
            <a:endParaRPr lang="hu-HU" dirty="0"/>
          </a:p>
          <a:p>
            <a:pPr>
              <a:defRPr/>
            </a:pPr>
            <a:r>
              <a:rPr lang="hu-HU" dirty="0" err="1"/>
              <a:t>Cooldown</a:t>
            </a:r>
            <a:r>
              <a:rPr lang="hu-HU" dirty="0"/>
              <a:t> - LEGENDARY</a:t>
            </a:r>
            <a:endParaRPr dirty="0"/>
          </a:p>
          <a:p>
            <a:pPr>
              <a:defRPr/>
            </a:pPr>
            <a:r>
              <a:rPr lang="hu-HU" dirty="0" err="1"/>
              <a:t>Regeneration</a:t>
            </a:r>
            <a:r>
              <a:rPr lang="hu-HU" dirty="0"/>
              <a:t> - LEGENDARY</a:t>
            </a:r>
            <a:endParaRPr dirty="0"/>
          </a:p>
          <a:p>
            <a:pPr>
              <a:defRPr/>
            </a:pPr>
            <a:r>
              <a:rPr lang="hu-HU" dirty="0" err="1"/>
              <a:t>Skull</a:t>
            </a:r>
            <a:r>
              <a:rPr lang="hu-HU" dirty="0"/>
              <a:t> - LEGENDARY</a:t>
            </a:r>
            <a:endParaRPr dirty="0"/>
          </a:p>
          <a:p>
            <a:pPr>
              <a:defRPr/>
            </a:pPr>
            <a:endParaRPr lang="en-GB" dirty="0"/>
          </a:p>
        </p:txBody>
      </p:sp>
      <p:pic>
        <p:nvPicPr>
          <p:cNvPr id="5" name="Kép 4" descr="A képen szöveg, képernyőkép, Videojáték-szoftver, 3D modellezés látható&#10;&#10;Előfordulhat, hogy a mesterséges intelligencia által létrehozott tartalom helytelen."/>
          <p:cNvPicPr/>
          <p:nvPr/>
        </p:nvPicPr>
        <p:blipFill>
          <a:blip r:embed="rId3"/>
          <a:stretch/>
        </p:blipFill>
        <p:spPr bwMode="auto">
          <a:xfrm>
            <a:off x="6424806" y="2766742"/>
            <a:ext cx="4979126" cy="2545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42292" y="1603161"/>
            <a:ext cx="5163907" cy="4948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2895600" y="50093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 err="1"/>
              <a:t>Enemies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 bwMode="auto">
          <a:xfrm>
            <a:off x="572588" y="1793966"/>
            <a:ext cx="3981995" cy="4902924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hu-HU" b="1" dirty="0" err="1"/>
              <a:t>NavMeshPlus</a:t>
            </a:r>
            <a:r>
              <a:rPr lang="hu-HU" b="1" dirty="0"/>
              <a:t> </a:t>
            </a:r>
            <a:r>
              <a:rPr lang="hu-HU" b="1" dirty="0" err="1"/>
              <a:t>plugin</a:t>
            </a:r>
            <a:endParaRPr lang="hu-HU" b="1" dirty="0"/>
          </a:p>
          <a:p>
            <a:pPr>
              <a:defRPr/>
            </a:pPr>
            <a:r>
              <a:rPr lang="hu-HU" dirty="0" err="1"/>
              <a:t>Skeleton</a:t>
            </a:r>
            <a:endParaRPr lang="hu-HU" dirty="0"/>
          </a:p>
          <a:p>
            <a:pPr>
              <a:defRPr/>
            </a:pPr>
            <a:r>
              <a:rPr lang="hu-HU" dirty="0" err="1"/>
              <a:t>Ice</a:t>
            </a:r>
            <a:r>
              <a:rPr lang="hu-HU" dirty="0"/>
              <a:t> </a:t>
            </a:r>
            <a:r>
              <a:rPr lang="hu-HU" dirty="0" err="1"/>
              <a:t>skeleton</a:t>
            </a:r>
            <a:endParaRPr lang="hu-HU" dirty="0"/>
          </a:p>
          <a:p>
            <a:pPr>
              <a:defRPr/>
            </a:pPr>
            <a:r>
              <a:rPr lang="hu-HU" dirty="0" err="1"/>
              <a:t>Wizard</a:t>
            </a:r>
            <a:endParaRPr lang="hu-HU" dirty="0"/>
          </a:p>
          <a:p>
            <a:pPr>
              <a:defRPr/>
            </a:pPr>
            <a:r>
              <a:rPr lang="hu-HU" dirty="0" err="1"/>
              <a:t>Ogre</a:t>
            </a:r>
            <a:endParaRPr lang="hu-HU" dirty="0"/>
          </a:p>
          <a:p>
            <a:pPr>
              <a:defRPr/>
            </a:pPr>
            <a:r>
              <a:rPr lang="hu-HU" dirty="0" err="1"/>
              <a:t>Zombie</a:t>
            </a:r>
            <a:endParaRPr lang="hu-HU" dirty="0"/>
          </a:p>
          <a:p>
            <a:pPr>
              <a:defRPr/>
            </a:pPr>
            <a:r>
              <a:rPr lang="hu-HU" dirty="0" err="1"/>
              <a:t>Demon</a:t>
            </a:r>
            <a:endParaRPr lang="hu-HU" dirty="0"/>
          </a:p>
          <a:p>
            <a:pPr>
              <a:defRPr/>
            </a:pPr>
            <a:r>
              <a:rPr lang="hu-HU" dirty="0" err="1"/>
              <a:t>Goblin</a:t>
            </a:r>
            <a:endParaRPr lang="hu-HU" dirty="0"/>
          </a:p>
          <a:p>
            <a:pPr>
              <a:defRPr/>
            </a:pPr>
            <a:r>
              <a:rPr lang="hu-HU" dirty="0" err="1"/>
              <a:t>Pumpkin</a:t>
            </a:r>
            <a:endParaRPr lang="hu-HU" dirty="0"/>
          </a:p>
          <a:p>
            <a:pPr>
              <a:defRPr/>
            </a:pPr>
            <a:r>
              <a:rPr lang="hu-HU" dirty="0"/>
              <a:t>Big </a:t>
            </a:r>
            <a:r>
              <a:rPr lang="hu-HU" dirty="0" err="1"/>
              <a:t>Mud</a:t>
            </a:r>
            <a:r>
              <a:rPr lang="hu-HU" dirty="0"/>
              <a:t> - BOSS</a:t>
            </a:r>
            <a:endParaRPr dirty="0"/>
          </a:p>
          <a:p>
            <a:pPr>
              <a:defRPr/>
            </a:pPr>
            <a:r>
              <a:rPr lang="hu-HU" dirty="0"/>
              <a:t>Isaac </a:t>
            </a:r>
            <a:r>
              <a:rPr lang="hu-HU" dirty="0" err="1"/>
              <a:t>Reborn</a:t>
            </a:r>
            <a:r>
              <a:rPr lang="hu-HU" dirty="0"/>
              <a:t> - BOSS</a:t>
            </a:r>
            <a:endParaRPr dirty="0"/>
          </a:p>
          <a:p>
            <a:pPr>
              <a:defRPr/>
            </a:pPr>
            <a:r>
              <a:rPr lang="hu-HU" dirty="0" err="1"/>
              <a:t>Elf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shelf</a:t>
            </a:r>
            <a:r>
              <a:rPr lang="hu-HU" dirty="0"/>
              <a:t> - BOSS</a:t>
            </a:r>
            <a:endParaRPr dirty="0"/>
          </a:p>
          <a:p>
            <a:pPr>
              <a:defRPr/>
            </a:pPr>
            <a:endParaRPr lang="en-GB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71773" y="1711478"/>
            <a:ext cx="4134427" cy="4305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2895600" y="500939"/>
            <a:ext cx="8610600" cy="1293028"/>
          </a:xfrm>
        </p:spPr>
        <p:txBody>
          <a:bodyPr/>
          <a:lstStyle/>
          <a:p>
            <a:pPr>
              <a:defRPr/>
            </a:pPr>
            <a:r>
              <a:rPr lang="hu-HU" dirty="0"/>
              <a:t>Pálya generálás</a:t>
            </a:r>
            <a:endParaRPr lang="en-GB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 bwMode="auto">
          <a:xfrm>
            <a:off x="572588" y="1793966"/>
            <a:ext cx="3981995" cy="49029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u-HU" dirty="0" err="1"/>
              <a:t>Tile</a:t>
            </a:r>
            <a:r>
              <a:rPr lang="hu-HU" dirty="0"/>
              <a:t> map</a:t>
            </a:r>
            <a:endParaRPr dirty="0"/>
          </a:p>
          <a:p>
            <a:pPr>
              <a:defRPr/>
            </a:pPr>
            <a:r>
              <a:rPr lang="hu-HU" dirty="0" err="1"/>
              <a:t>Perlin</a:t>
            </a:r>
            <a:r>
              <a:rPr lang="hu-HU" dirty="0"/>
              <a:t> </a:t>
            </a:r>
            <a:r>
              <a:rPr lang="hu-HU" dirty="0" err="1"/>
              <a:t>noise</a:t>
            </a:r>
            <a:endParaRPr lang="hu-HU" dirty="0"/>
          </a:p>
          <a:p>
            <a:pPr>
              <a:defRPr/>
            </a:pPr>
            <a:r>
              <a:rPr lang="hu-HU" dirty="0"/>
              <a:t>Portál</a:t>
            </a:r>
          </a:p>
          <a:p>
            <a:pPr>
              <a:defRPr/>
            </a:pPr>
            <a:r>
              <a:rPr lang="hu-HU" dirty="0"/>
              <a:t>Ládák</a:t>
            </a:r>
          </a:p>
          <a:p>
            <a:pPr>
              <a:defRPr/>
            </a:pPr>
            <a:r>
              <a:rPr lang="hu-HU" dirty="0"/>
              <a:t>Oszlopok</a:t>
            </a:r>
          </a:p>
          <a:p>
            <a:pPr>
              <a:defRPr/>
            </a:pPr>
            <a:r>
              <a:rPr lang="hu-HU" dirty="0"/>
              <a:t>Fáklyák</a:t>
            </a:r>
          </a:p>
          <a:p>
            <a:pPr>
              <a:defRPr/>
            </a:pPr>
            <a:r>
              <a:rPr lang="hu-HU" dirty="0"/>
              <a:t>Főellenség szobák</a:t>
            </a:r>
          </a:p>
          <a:p>
            <a:pPr>
              <a:defRPr/>
            </a:pPr>
            <a:r>
              <a:rPr lang="hu-HU" dirty="0"/>
              <a:t>Bolt</a:t>
            </a:r>
            <a:endParaRPr dirty="0"/>
          </a:p>
          <a:p>
            <a:pPr>
              <a:defRPr/>
            </a:pPr>
            <a:endParaRPr lang="en-GB" dirty="0"/>
          </a:p>
        </p:txBody>
      </p:sp>
      <p:pic>
        <p:nvPicPr>
          <p:cNvPr id="5" name="Kép 4" descr="A képen képernyőkép, Digitális képszerkesztés, Videojáték-szoftver, Számítógépes játék látható&#10;&#10;Előfordulhat, hogy a mesterséges intelligencia által létrehozott tartalom helytelen."/>
          <p:cNvPicPr/>
          <p:nvPr/>
        </p:nvPicPr>
        <p:blipFill>
          <a:blip r:embed="rId3"/>
          <a:stretch/>
        </p:blipFill>
        <p:spPr bwMode="auto">
          <a:xfrm>
            <a:off x="5745480" y="2400980"/>
            <a:ext cx="5760720" cy="3240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Kép 8" descr="A képen képernyőkép, szöveg, Digitális képszerkesztés, Videojáték-szoftver látható&#10;&#10;Előfordulhat, hogy a mesterséges intelligencia által létrehozott tartalom helytelen."/>
          <p:cNvPicPr/>
          <p:nvPr/>
        </p:nvPicPr>
        <p:blipFill>
          <a:blip r:embed="rId4"/>
          <a:stretch/>
        </p:blipFill>
        <p:spPr bwMode="auto">
          <a:xfrm>
            <a:off x="5745480" y="2421616"/>
            <a:ext cx="5760720" cy="3240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Kép 6" descr="A képen képernyőkép, Digitális képszerkesztés, Videojáték-szoftver, Számítógépes játék látható&#10;&#10;Előfordulhat, hogy a mesterséges intelligencia által létrehozott tartalom helytelen."/>
          <p:cNvPicPr/>
          <p:nvPr/>
        </p:nvPicPr>
        <p:blipFill>
          <a:blip r:embed="rId5"/>
          <a:stretch/>
        </p:blipFill>
        <p:spPr bwMode="auto">
          <a:xfrm>
            <a:off x="5745480" y="2500992"/>
            <a:ext cx="5760720" cy="3081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Kép 7" descr="A képen szöveg, képernyőkép, multimédia, kütyü látható&#10;&#10;Előfordulhat, hogy a mesterséges intelligencia által létrehozott tartalom helytelen."/>
          <p:cNvPicPr/>
          <p:nvPr/>
        </p:nvPicPr>
        <p:blipFill>
          <a:blip r:embed="rId6"/>
          <a:stretch/>
        </p:blipFill>
        <p:spPr bwMode="auto">
          <a:xfrm>
            <a:off x="7420292" y="2907073"/>
            <a:ext cx="2411095" cy="2269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/>
              <a:t>Egyéb</a:t>
            </a:r>
            <a:endParaRPr lang="en-GB" dirty="0"/>
          </a:p>
        </p:txBody>
      </p:sp>
      <p:pic>
        <p:nvPicPr>
          <p:cNvPr id="4" name="Kép 3" descr="A képen szöveg, képernyőkép, Betűtípus látható&#10;&#10;Előfordulhat, hogy a mesterséges intelligencia által létrehozott tartalom helytelen."/>
          <p:cNvPicPr/>
          <p:nvPr/>
        </p:nvPicPr>
        <p:blipFill>
          <a:blip r:embed="rId3"/>
          <a:stretch/>
        </p:blipFill>
        <p:spPr bwMode="auto">
          <a:xfrm>
            <a:off x="5745480" y="2165848"/>
            <a:ext cx="5760720" cy="3240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Kép 4" descr="A képen szöveg, képernyőkép látható&#10;&#10;Előfordulhat, hogy a mesterséges intelligencia által létrehozott tartalom helytelen."/>
          <p:cNvPicPr/>
          <p:nvPr/>
        </p:nvPicPr>
        <p:blipFill>
          <a:blip r:embed="rId4"/>
          <a:stretch/>
        </p:blipFill>
        <p:spPr bwMode="auto">
          <a:xfrm>
            <a:off x="5745480" y="2165848"/>
            <a:ext cx="5760720" cy="3240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Kép 5" descr="A képen szöveg, képernyőkép, Betűtípus látható&#10;&#10;Előfordulhat, hogy a mesterséges intelligencia által létrehozott tartalom helytelen."/>
          <p:cNvPicPr/>
          <p:nvPr/>
        </p:nvPicPr>
        <p:blipFill>
          <a:blip r:embed="rId5"/>
          <a:stretch/>
        </p:blipFill>
        <p:spPr bwMode="auto">
          <a:xfrm>
            <a:off x="5745480" y="2165848"/>
            <a:ext cx="5760720" cy="3240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artalom helye 2"/>
          <p:cNvSpPr>
            <a:spLocks noGrp="1"/>
          </p:cNvSpPr>
          <p:nvPr>
            <p:ph idx="1"/>
          </p:nvPr>
        </p:nvSpPr>
        <p:spPr bwMode="auto">
          <a:xfrm>
            <a:off x="572588" y="1793966"/>
            <a:ext cx="3981995" cy="49029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u-HU" dirty="0"/>
              <a:t>Beállítások menü – </a:t>
            </a:r>
            <a:r>
              <a:rPr lang="hu-HU" dirty="0" err="1"/>
              <a:t>PlayerPrefs</a:t>
            </a:r>
            <a:r>
              <a:rPr lang="hu-HU" dirty="0"/>
              <a:t> használata</a:t>
            </a:r>
          </a:p>
          <a:p>
            <a:pPr>
              <a:defRPr/>
            </a:pPr>
            <a:r>
              <a:rPr lang="hu-HU" dirty="0"/>
              <a:t>Bejelentkezés ablak - </a:t>
            </a:r>
            <a:r>
              <a:rPr lang="hu-HU"/>
              <a:t>SimpleJSON</a:t>
            </a:r>
            <a:endParaRPr dirty="0"/>
          </a:p>
          <a:p>
            <a:pPr>
              <a:defRPr/>
            </a:pPr>
            <a:r>
              <a:rPr lang="hu-HU" dirty="0" err="1"/>
              <a:t>Pause</a:t>
            </a:r>
            <a:r>
              <a:rPr lang="hu-HU" dirty="0"/>
              <a:t> menü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 dirty="0"/>
              <a:t>Telefonos verzió</a:t>
            </a:r>
            <a:endParaRPr lang="en-GB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5448198" y="1889759"/>
            <a:ext cx="6058001" cy="2726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5097" y="3304707"/>
            <a:ext cx="6668032" cy="3000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590DBB8-514D-4CB5-8010-817B7B0A1CA8}"/>
              </a:ext>
            </a:extLst>
          </p:cNvPr>
          <p:cNvSpPr txBox="1"/>
          <p:nvPr/>
        </p:nvSpPr>
        <p:spPr>
          <a:xfrm>
            <a:off x="614039" y="1674636"/>
            <a:ext cx="45631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On-screen</a:t>
            </a:r>
            <a:r>
              <a:rPr lang="hu-HU" sz="2200" dirty="0"/>
              <a:t> komponensek használata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/>
              <a:t>Input </a:t>
            </a:r>
            <a:r>
              <a:rPr lang="hu-HU" sz="2200" dirty="0" err="1"/>
              <a:t>Actions</a:t>
            </a:r>
            <a:r>
              <a:rPr lang="hu-HU" sz="2200" dirty="0"/>
              <a:t> Map használata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ondenzcsík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denzcsík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Vapor Trail">
      <a:fillStyleLst>
        <a:solidFill>
          <a:schemeClr val="phClr"/>
        </a:solidFill>
        <a:gradFill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431</TotalTime>
  <Words>470</Words>
  <Application>Microsoft Office PowerPoint</Application>
  <PresentationFormat>Widescreen</PresentationFormat>
  <Paragraphs>164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Times New Roman</vt:lpstr>
      <vt:lpstr>Kondenzcsík</vt:lpstr>
      <vt:lpstr>PowerPoint Presentation</vt:lpstr>
      <vt:lpstr>Topic selection</vt:lpstr>
      <vt:lpstr>About the game</vt:lpstr>
      <vt:lpstr>Inventory System - weapons</vt:lpstr>
      <vt:lpstr>inventory System - Runes</vt:lpstr>
      <vt:lpstr>Enemies</vt:lpstr>
      <vt:lpstr>Pálya generálás</vt:lpstr>
      <vt:lpstr>Egyéb</vt:lpstr>
      <vt:lpstr>Telefonos verzió</vt:lpstr>
      <vt:lpstr>Weboldal</vt:lpstr>
      <vt:lpstr>MVc modell</vt:lpstr>
      <vt:lpstr>Adatbázis</vt:lpstr>
      <vt:lpstr>LOGIN, REGISTRATION</vt:lpstr>
      <vt:lpstr>LOGIN, REGISTRATION</vt:lpstr>
      <vt:lpstr>Home page </vt:lpstr>
      <vt:lpstr>Posts page</vt:lpstr>
      <vt:lpstr>Users page</vt:lpstr>
      <vt:lpstr>Achievements page</vt:lpstr>
      <vt:lpstr>Normal user vs admin</vt:lpstr>
      <vt:lpstr> Normal user vs admin</vt:lpstr>
      <vt:lpstr> Normal user vs admin</vt:lpstr>
      <vt:lpstr>Tesztelés - játék</vt:lpstr>
      <vt:lpstr>Testing – Web, Backend</vt:lpstr>
      <vt:lpstr>Továbbfejlesztési lehetőségek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Asus</dc:creator>
  <cp:lastModifiedBy>Roland Rozsályi</cp:lastModifiedBy>
  <cp:revision>133</cp:revision>
  <dcterms:created xsi:type="dcterms:W3CDTF">2025-02-26T16:20:30Z</dcterms:created>
  <dcterms:modified xsi:type="dcterms:W3CDTF">2025-04-15T07:32:05Z</dcterms:modified>
</cp:coreProperties>
</file>